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6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0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8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7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6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1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4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6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7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5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63393-26B3-455F-80BE-DB1931718C55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D004C-4DB8-481F-A4BE-56B2468D4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0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9758" y="14443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марафон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космос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5853" y="4786895"/>
            <a:ext cx="4966952" cy="1655762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Геннадьевна Денгубенко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by.yandex.net/i?id=d9947f947eb5e385deadb8ba0da4e51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63" y="413511"/>
            <a:ext cx="8387237" cy="58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19009.edu35.ru/images/KOSMOS/976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50" y="349988"/>
            <a:ext cx="7896030" cy="59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aranworld.files.wordpress.com/2015/06/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67" y="901521"/>
            <a:ext cx="4945488" cy="49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oursfera.com/wp-content/uploads/2016/10/25285_128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21" y="579550"/>
            <a:ext cx="8819452" cy="55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bludatel.net/wp-content/uploads/2016/12/1-7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05" y="489397"/>
            <a:ext cx="8635281" cy="57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by.yandex.net/i?id=fd88591a3526cec33683a8849b9854e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59" y="701899"/>
            <a:ext cx="8603088" cy="53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8364" y="383189"/>
            <a:ext cx="4248954" cy="5360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СОСОМОК –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АТЕКАР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ЗЕВДАЗ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МЗЕЛЯ –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СМЕСЯЦ –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МОКОСНАТВ –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ЛОСНЕЦ – 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97013" y="239457"/>
            <a:ext cx="36060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4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70370"/>
              </p:ext>
            </p:extLst>
          </p:nvPr>
        </p:nvGraphicFramePr>
        <p:xfrm>
          <a:off x="3271232" y="193186"/>
          <a:ext cx="6323528" cy="6246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0441">
                  <a:extLst>
                    <a:ext uri="{9D8B030D-6E8A-4147-A177-3AD203B41FA5}">
                      <a16:colId xmlns:a16="http://schemas.microsoft.com/office/drawing/2014/main" val="3827017147"/>
                    </a:ext>
                  </a:extLst>
                </a:gridCol>
                <a:gridCol w="790441">
                  <a:extLst>
                    <a:ext uri="{9D8B030D-6E8A-4147-A177-3AD203B41FA5}">
                      <a16:colId xmlns:a16="http://schemas.microsoft.com/office/drawing/2014/main" val="1736898263"/>
                    </a:ext>
                  </a:extLst>
                </a:gridCol>
                <a:gridCol w="790441">
                  <a:extLst>
                    <a:ext uri="{9D8B030D-6E8A-4147-A177-3AD203B41FA5}">
                      <a16:colId xmlns:a16="http://schemas.microsoft.com/office/drawing/2014/main" val="1568333779"/>
                    </a:ext>
                  </a:extLst>
                </a:gridCol>
                <a:gridCol w="790441">
                  <a:extLst>
                    <a:ext uri="{9D8B030D-6E8A-4147-A177-3AD203B41FA5}">
                      <a16:colId xmlns:a16="http://schemas.microsoft.com/office/drawing/2014/main" val="873473003"/>
                    </a:ext>
                  </a:extLst>
                </a:gridCol>
                <a:gridCol w="790441">
                  <a:extLst>
                    <a:ext uri="{9D8B030D-6E8A-4147-A177-3AD203B41FA5}">
                      <a16:colId xmlns:a16="http://schemas.microsoft.com/office/drawing/2014/main" val="3156032322"/>
                    </a:ext>
                  </a:extLst>
                </a:gridCol>
                <a:gridCol w="790441">
                  <a:extLst>
                    <a:ext uri="{9D8B030D-6E8A-4147-A177-3AD203B41FA5}">
                      <a16:colId xmlns:a16="http://schemas.microsoft.com/office/drawing/2014/main" val="1559807191"/>
                    </a:ext>
                  </a:extLst>
                </a:gridCol>
                <a:gridCol w="790441">
                  <a:extLst>
                    <a:ext uri="{9D8B030D-6E8A-4147-A177-3AD203B41FA5}">
                      <a16:colId xmlns:a16="http://schemas.microsoft.com/office/drawing/2014/main" val="3888685424"/>
                    </a:ext>
                  </a:extLst>
                </a:gridCol>
                <a:gridCol w="790441">
                  <a:extLst>
                    <a:ext uri="{9D8B030D-6E8A-4147-A177-3AD203B41FA5}">
                      <a16:colId xmlns:a16="http://schemas.microsoft.com/office/drawing/2014/main" val="2792512294"/>
                    </a:ext>
                  </a:extLst>
                </a:gridCol>
              </a:tblGrid>
              <a:tr h="5678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06329"/>
                  </a:ext>
                </a:extLst>
              </a:tr>
              <a:tr h="5678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94627"/>
                  </a:ext>
                </a:extLst>
              </a:tr>
              <a:tr h="5678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25837"/>
                  </a:ext>
                </a:extLst>
              </a:tr>
              <a:tr h="5678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17188"/>
                  </a:ext>
                </a:extLst>
              </a:tr>
              <a:tr h="5678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547224"/>
                  </a:ext>
                </a:extLst>
              </a:tr>
              <a:tr h="5678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583270"/>
                  </a:ext>
                </a:extLst>
              </a:tr>
              <a:tr h="567841"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508169"/>
                  </a:ext>
                </a:extLst>
              </a:tr>
              <a:tr h="567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179492"/>
                  </a:ext>
                </a:extLst>
              </a:tr>
              <a:tr h="567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43975"/>
                  </a:ext>
                </a:extLst>
              </a:tr>
              <a:tr h="567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60743"/>
                  </a:ext>
                </a:extLst>
              </a:tr>
              <a:tr h="567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797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2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66612"/>
              </p:ext>
            </p:extLst>
          </p:nvPr>
        </p:nvGraphicFramePr>
        <p:xfrm>
          <a:off x="3902300" y="257577"/>
          <a:ext cx="5383368" cy="61432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2921">
                  <a:extLst>
                    <a:ext uri="{9D8B030D-6E8A-4147-A177-3AD203B41FA5}">
                      <a16:colId xmlns:a16="http://schemas.microsoft.com/office/drawing/2014/main" val="1295429373"/>
                    </a:ext>
                  </a:extLst>
                </a:gridCol>
                <a:gridCol w="672921">
                  <a:extLst>
                    <a:ext uri="{9D8B030D-6E8A-4147-A177-3AD203B41FA5}">
                      <a16:colId xmlns:a16="http://schemas.microsoft.com/office/drawing/2014/main" val="2013450482"/>
                    </a:ext>
                  </a:extLst>
                </a:gridCol>
                <a:gridCol w="672921">
                  <a:extLst>
                    <a:ext uri="{9D8B030D-6E8A-4147-A177-3AD203B41FA5}">
                      <a16:colId xmlns:a16="http://schemas.microsoft.com/office/drawing/2014/main" val="3453602542"/>
                    </a:ext>
                  </a:extLst>
                </a:gridCol>
                <a:gridCol w="672921">
                  <a:extLst>
                    <a:ext uri="{9D8B030D-6E8A-4147-A177-3AD203B41FA5}">
                      <a16:colId xmlns:a16="http://schemas.microsoft.com/office/drawing/2014/main" val="612742121"/>
                    </a:ext>
                  </a:extLst>
                </a:gridCol>
                <a:gridCol w="672921">
                  <a:extLst>
                    <a:ext uri="{9D8B030D-6E8A-4147-A177-3AD203B41FA5}">
                      <a16:colId xmlns:a16="http://schemas.microsoft.com/office/drawing/2014/main" val="919008837"/>
                    </a:ext>
                  </a:extLst>
                </a:gridCol>
                <a:gridCol w="672921">
                  <a:extLst>
                    <a:ext uri="{9D8B030D-6E8A-4147-A177-3AD203B41FA5}">
                      <a16:colId xmlns:a16="http://schemas.microsoft.com/office/drawing/2014/main" val="3917558585"/>
                    </a:ext>
                  </a:extLst>
                </a:gridCol>
                <a:gridCol w="672921">
                  <a:extLst>
                    <a:ext uri="{9D8B030D-6E8A-4147-A177-3AD203B41FA5}">
                      <a16:colId xmlns:a16="http://schemas.microsoft.com/office/drawing/2014/main" val="3626525810"/>
                    </a:ext>
                  </a:extLst>
                </a:gridCol>
                <a:gridCol w="672921">
                  <a:extLst>
                    <a:ext uri="{9D8B030D-6E8A-4147-A177-3AD203B41FA5}">
                      <a16:colId xmlns:a16="http://schemas.microsoft.com/office/drawing/2014/main" val="549387789"/>
                    </a:ext>
                  </a:extLst>
                </a:gridCol>
              </a:tblGrid>
              <a:tr h="526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.З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742306"/>
                  </a:ext>
                </a:extLst>
              </a:tr>
              <a:tr h="526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5.П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535497"/>
                  </a:ext>
                </a:extLst>
              </a:tr>
              <a:tr h="526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078410"/>
                  </a:ext>
                </a:extLst>
              </a:tr>
              <a:tr h="875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4.М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6.Л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701414"/>
                  </a:ext>
                </a:extLst>
              </a:tr>
              <a:tr h="526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7.К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46475"/>
                  </a:ext>
                </a:extLst>
              </a:tr>
              <a:tr h="526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49566"/>
                  </a:ext>
                </a:extLst>
              </a:tr>
              <a:tr h="526768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432891"/>
                  </a:ext>
                </a:extLst>
              </a:tr>
              <a:tr h="526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55151"/>
                  </a:ext>
                </a:extLst>
              </a:tr>
              <a:tr h="526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862916"/>
                  </a:ext>
                </a:extLst>
              </a:tr>
              <a:tr h="526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067385"/>
                  </a:ext>
                </a:extLst>
              </a:tr>
              <a:tr h="526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58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2465" y="309093"/>
            <a:ext cx="3424708" cy="5867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ВЕН…РА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ЮП…ТЕР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МА…С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НЕПТ…Н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З…МЛЯ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МЕРК…РИЙ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С…ТУРН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УР…Н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481" y="554865"/>
            <a:ext cx="8944377" cy="559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0-tub-by.yandex.net/i?id=43f6cdd02b3b121c76698c81f5c3c20f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02" y="459770"/>
            <a:ext cx="9022098" cy="600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121" y="2567413"/>
            <a:ext cx="7417158" cy="132556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1864261"/>
            <a:ext cx="11676845" cy="1896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 апреля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Беларуси празднуется 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842" y="2812446"/>
            <a:ext cx="4544066" cy="34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8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1-tub-by.yandex.net/i?id=8422a629095b835c1dbee93511d339e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2" y="659963"/>
            <a:ext cx="4867186" cy="56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570" r="10241"/>
          <a:stretch/>
        </p:blipFill>
        <p:spPr>
          <a:xfrm>
            <a:off x="5898524" y="1284636"/>
            <a:ext cx="5756856" cy="44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73" y="368123"/>
            <a:ext cx="5915696" cy="59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2003" y="418651"/>
            <a:ext cx="694386" cy="5966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090" r="19169"/>
          <a:stretch/>
        </p:blipFill>
        <p:spPr>
          <a:xfrm>
            <a:off x="6297770" y="303491"/>
            <a:ext cx="4654410" cy="61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090" r="19169"/>
          <a:stretch/>
        </p:blipFill>
        <p:spPr>
          <a:xfrm>
            <a:off x="3825027" y="290613"/>
            <a:ext cx="4654410" cy="61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58" y="246985"/>
            <a:ext cx="8359634" cy="62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0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73" y="368123"/>
            <a:ext cx="5915696" cy="59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35353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104</Words>
  <Application>Microsoft Office PowerPoint</Application>
  <PresentationFormat>Широкоэкранный</PresentationFormat>
  <Paragraphs>143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Интеллектуальный марафон  «Человек и космос»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марафон  «Человек и космос»</dc:title>
  <dc:creator>Денгубенко Татьяна Геннадьевна</dc:creator>
  <cp:lastModifiedBy>Денгубенко Татьяна Геннадьевна</cp:lastModifiedBy>
  <cp:revision>6</cp:revision>
  <dcterms:created xsi:type="dcterms:W3CDTF">2017-02-24T17:58:16Z</dcterms:created>
  <dcterms:modified xsi:type="dcterms:W3CDTF">2017-02-24T18:34:59Z</dcterms:modified>
</cp:coreProperties>
</file>